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45E8A-19DA-58E3-2468-07B7AAE4CE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375755-7A37-23BC-D93A-BC5803401D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765EBA-1495-7F4D-16CC-5C54C7D66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37577-7609-B898-AB3A-1C7598DEF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5DA52-458D-1C6A-5A6A-967C5AECB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067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F938-3044-0E1B-1D5D-B06FBC54C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FB0D95-CA9A-88AE-3601-2F5214C290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737F5-85A4-84DE-EA7F-CD258C24E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782D7-34E4-D03E-3047-081CDAC09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B695E-BA9E-83C0-7DDA-B86EAE750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515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25D9FF-D5D2-B936-4D32-91CE55AE58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DF5974-874E-6750-74F8-12670D3F5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D7B73-6838-C9FD-425F-E04C2FCB4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3F3E3-6720-2DAC-1E55-E58979C76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42D15-DAD2-CC95-C2A3-6FE92F825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5182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DF02C-DF97-8794-09CA-136C1430E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527E7-14A2-A9EE-AE4D-1E01613FE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D5DA3-99F0-F00F-805E-35A618647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F31A3-EF00-5CFD-6A5B-FB8E87C6C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59F0A-79D2-70F7-78A2-3A7EA7648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5043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CA6DC-B659-87A0-5CF5-B7EAAF87B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2EC1B8-051C-55B1-D9EC-2CEB3F133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FAC6A-E936-10B8-8245-1D2058163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70920-8971-9573-619F-631EFD7B0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5A7AB-ED99-09C0-1362-8F2D00E72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833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4F31B-D73A-E067-2036-6ED4BFB76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11588-43C2-A012-C7A8-ACDCE1748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019231-20C8-B8FC-3F6D-D199D7CC32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72A91A-9F7E-5281-C9E0-3D0889C43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0E100D-8E9C-7650-0EE9-A27B6BED3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72558F-A55F-B764-0C58-CE0248707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550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7A427-D2E1-6A3C-64AD-7397FCA83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39AC7-5126-7FE7-0E1D-D874397E0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72443A-8438-D7B8-43A5-2FCED4C4E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97EEC4-D807-566E-F68F-9914926E08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9D2C22-7BE4-5AC1-3E1F-87CD162168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E8FA09-3A43-E95F-5247-0A8425B40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D3F109-9894-12CC-EB11-8E0FA5177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06729A-6A66-4295-741F-050200CD9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274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295CB-3BF8-A242-C627-290191791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A39937-6C17-89E3-56E1-C6675A73A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B7775-6CB0-2104-4FBB-3A1697CFA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F29F88-4720-AD8E-EAB4-D64481FDB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9252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1DE06E-3F57-56BC-3B79-1C870A19F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F0755D-DBBC-B928-A4EB-3DE82ED35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B29436-C065-BC04-EE03-73B824DB7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5705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E1EB4-4995-F366-F7C4-1F0D9D9A9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EB9ED-5F78-DA1A-1B1C-0A8AA9AC0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D587C1-418D-93FA-A026-4E869B9537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7CB8C9-FB5C-DD1F-D2C0-03BBAAC0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A66D10-1F9E-4B63-5025-813C6A771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E0687-2C0C-CDED-81C5-7BE71375D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3829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E611F-D7F6-8E99-2E5E-85A235EBB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035055-AA74-A9ED-B014-30D4082EFD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CFB327-8A96-67B3-1352-CFCDE4AEB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4C068-5877-7832-A68F-33F84505E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C67DF-BF96-4BF0-6620-D631E79DC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983DC-707F-1AE6-C45C-284D94974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2697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059C14-0CD0-FBAB-EE13-846C949C3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5D374C-4EE6-1951-BB72-88F4636BB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AFE71-6391-8F73-813B-886686CBC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6CFB6-F03B-4785-ABEB-91FDE8ABE036}" type="datetimeFigureOut">
              <a:rPr lang="en-IN" smtClean="0"/>
              <a:t>03-08-2023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5088A-84EC-B7D6-1C7A-3F5661831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7DD62-3904-03A9-397D-9097BD58FC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79DA5-0BD9-4EB9-B93F-A721EF6650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137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42364-0D25-2D6F-1F55-0773F499A6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C7FA1D-94FC-4949-E9AC-BC99BEBAEB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C8252199-F304-AD7D-A0E6-AEB7C96C43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808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Diya Roy</dc:creator>
  <cp:lastModifiedBy>Diya Roy</cp:lastModifiedBy>
  <cp:revision>1</cp:revision>
  <dcterms:created xsi:type="dcterms:W3CDTF">2023-08-03T04:56:31Z</dcterms:created>
  <dcterms:modified xsi:type="dcterms:W3CDTF">2023-08-03T04:56:36Z</dcterms:modified>
</cp:coreProperties>
</file>

<file path=docProps/thumbnail.jpeg>
</file>